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68" r:id="rId14"/>
    <p:sldId id="273" r:id="rId15"/>
    <p:sldId id="272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33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34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107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181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24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09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85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59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640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8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280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E349-E5CB-4770-BEC1-657C96B4CF53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7664-8C8A-4102-998F-0ACD40F11A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017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QUEEN’S PROBLEM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13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07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71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55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83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44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69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944"/>
            <a:ext cx="10619509" cy="79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16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Thank you</a:t>
            </a:r>
          </a:p>
          <a:p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10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WHAT IS 8 QUEEN PROBLEM? The eight queens puzzle is the problem of placing  eight chess queens on an 8 8 chessboard so t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1" y="365125"/>
            <a:ext cx="10771909" cy="62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9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PROBLEM INVENTOR The puzzle was originally proposed in 1848 by the chess  player Max Bezzel, and over the  years, many 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87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SOLUTION INVENTOR The first solution for 8 queens were provided by Franz  Nauck in 1850. Nauck also extended the puzzle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3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77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ormulation : States: any arrangementof 0 to 8 queens on theboard Initial state: 0 queens onthe board Successor function: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86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BACKTRACKING CONCEPT Each recursive call attempts to place a queen in a specificcolumn. For a given call, the state of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02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ONTINU..Pruning: If a queen cannot be placed into column i, do noteven try to place one onto column i+1 – rather, backt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515600" cy="61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62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4 queen problem’s solution</a:t>
            </a:r>
            <a:endParaRPr lang="en-IN" dirty="0"/>
          </a:p>
        </p:txBody>
      </p:sp>
      <p:pic>
        <p:nvPicPr>
          <p:cNvPr id="7170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3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8 queens problem using back trac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944"/>
            <a:ext cx="10515601" cy="61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7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Custom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8 QUEEN’S PROBLEM</vt:lpstr>
      <vt:lpstr>Slide 2</vt:lpstr>
      <vt:lpstr>Slide 3</vt:lpstr>
      <vt:lpstr>Slide 4</vt:lpstr>
      <vt:lpstr>Slide 5</vt:lpstr>
      <vt:lpstr>Slide 6</vt:lpstr>
      <vt:lpstr>Slide 7</vt:lpstr>
      <vt:lpstr>4 queen problem’s solution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khushvinder dagar</dc:creator>
  <cp:lastModifiedBy>Admin</cp:lastModifiedBy>
  <cp:revision>20</cp:revision>
  <dcterms:created xsi:type="dcterms:W3CDTF">2020-04-01T22:08:31Z</dcterms:created>
  <dcterms:modified xsi:type="dcterms:W3CDTF">2020-05-19T15:38:10Z</dcterms:modified>
</cp:coreProperties>
</file>